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外国人向け</a:t>
            </a:r>
          </a:p>
          <a:p>
            <a:r>
              <a:t>生活・就労サポート</a:t>
            </a:r>
          </a:p>
          <a:p>
            <a:r>
              <a:t>コンサルティングサービス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安心して日本で生活し、働くために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サービスの基本理念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教育・情報提供・生活相談</a:t>
            </a:r>
          </a:p>
          <a:p>
            <a:r>
              <a:t>• 専門家への適切な橋渡し</a:t>
            </a:r>
          </a:p>
          <a:p/>
          <a:p>
            <a:r>
              <a:t>日本での生活を「不安」から「安心」へ導きます。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法的立ち位置（重要）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当社は以下の業務を一切行いません。</a:t>
            </a:r>
          </a:p>
          <a:p/>
          <a:p>
            <a:r>
              <a:t>• 在留資格の申請・更新・変更</a:t>
            </a:r>
          </a:p>
          <a:p>
            <a:r>
              <a:t>• 書類作成・申請代理</a:t>
            </a:r>
          </a:p>
          <a:p>
            <a:r>
              <a:t>• 法的判断・助言</a:t>
            </a:r>
          </a:p>
          <a:p/>
          <a:p>
            <a:r>
              <a:t>必要に応じて、弁護士・行政書士・社労士を紹介します。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基本会員サービス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入会金：55,000円（税込）</a:t>
            </a:r>
          </a:p>
          <a:p>
            <a:r>
              <a:t>月会費：11,000円（税込）</a:t>
            </a:r>
          </a:p>
          <a:p/>
          <a:p>
            <a:r>
              <a:t>日本での生活・就労を総合的にサポートします。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主なサービス内容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日本生活オリエンテーション</a:t>
            </a:r>
          </a:p>
          <a:p>
            <a:r>
              <a:t>• 生活相談窓口</a:t>
            </a:r>
          </a:p>
          <a:p>
            <a:r>
              <a:t>• 就労準備サポート</a:t>
            </a:r>
          </a:p>
          <a:p>
            <a:r>
              <a:t>• 不動産・生活インフラ支援</a:t>
            </a:r>
          </a:p>
          <a:p>
            <a:r>
              <a:t>• 医療・安全サポート</a:t>
            </a:r>
          </a:p>
          <a:p>
            <a:r>
              <a:t>• ハラスメント・生活困窮対応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オプションサービス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日本語教育3ヶ月コース：165,000円</a:t>
            </a:r>
          </a:p>
          <a:p>
            <a:r>
              <a:t>• 特定技能（SSW）就労準備教育：330,000円</a:t>
            </a:r>
          </a:p>
          <a:p>
            <a:r>
              <a:t>• シェアハウス案内・内見同行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重要事項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当社は在留資格の申請・代理・法的判断は行いません。</a:t>
            </a:r>
          </a:p>
          <a:p>
            <a:r>
              <a:t>必要に応じて、専門家をご紹介します。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